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notesMasterIdLst>
    <p:notesMasterId r:id="rId14"/>
  </p:notesMasterIdLst>
  <p:handoutMasterIdLst>
    <p:handoutMasterId r:id="rId15"/>
  </p:handoutMasterIdLst>
  <p:sldIdLst>
    <p:sldId id="267" r:id="rId7"/>
    <p:sldId id="270" r:id="rId8"/>
    <p:sldId id="271" r:id="rId9"/>
    <p:sldId id="273" r:id="rId10"/>
    <p:sldId id="268" r:id="rId11"/>
    <p:sldId id="269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91" autoAdjust="0"/>
    <p:restoredTop sz="85618"/>
  </p:normalViewPr>
  <p:slideViewPr>
    <p:cSldViewPr snapToGrid="0">
      <p:cViewPr varScale="1">
        <p:scale>
          <a:sx n="133" d="100"/>
          <a:sy n="133" d="100"/>
        </p:scale>
        <p:origin x="1592" y="200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A052F7FE-9569-5843-ACD7-CD3E3CE5B495}"/>
    <pc:docChg chg="custSel addSld modSld">
      <pc:chgData name="Jill Emmerzaal" userId="9be7b5a1-3566-4990-a00f-c4219f4237e6" providerId="ADAL" clId="{A052F7FE-9569-5843-ACD7-CD3E3CE5B495}" dt="2024-07-31T16:15:31.429" v="338" actId="20577"/>
      <pc:docMkLst>
        <pc:docMk/>
      </pc:docMkLst>
      <pc:sldChg chg="modSp mod">
        <pc:chgData name="Jill Emmerzaal" userId="9be7b5a1-3566-4990-a00f-c4219f4237e6" providerId="ADAL" clId="{A052F7FE-9569-5843-ACD7-CD3E3CE5B495}" dt="2024-07-29T18:09:06.145" v="10" actId="20577"/>
        <pc:sldMkLst>
          <pc:docMk/>
          <pc:sldMk cId="903920807" sldId="267"/>
        </pc:sldMkLst>
        <pc:spChg chg="mod">
          <ac:chgData name="Jill Emmerzaal" userId="9be7b5a1-3566-4990-a00f-c4219f4237e6" providerId="ADAL" clId="{A052F7FE-9569-5843-ACD7-CD3E3CE5B495}" dt="2024-07-29T18:09:06.145" v="10" actId="20577"/>
          <ac:spMkLst>
            <pc:docMk/>
            <pc:sldMk cId="903920807" sldId="267"/>
            <ac:spMk id="10" creationId="{00000000-0000-0000-0000-000000000000}"/>
          </ac:spMkLst>
        </pc:spChg>
      </pc:sldChg>
      <pc:sldChg chg="modSp new mod">
        <pc:chgData name="Jill Emmerzaal" userId="9be7b5a1-3566-4990-a00f-c4219f4237e6" providerId="ADAL" clId="{A052F7FE-9569-5843-ACD7-CD3E3CE5B495}" dt="2024-07-31T15:24:33.591" v="127" actId="20577"/>
        <pc:sldMkLst>
          <pc:docMk/>
          <pc:sldMk cId="2994463836" sldId="268"/>
        </pc:sldMkLst>
        <pc:spChg chg="mod">
          <ac:chgData name="Jill Emmerzaal" userId="9be7b5a1-3566-4990-a00f-c4219f4237e6" providerId="ADAL" clId="{A052F7FE-9569-5843-ACD7-CD3E3CE5B495}" dt="2024-07-31T15:24:33.591" v="127" actId="20577"/>
          <ac:spMkLst>
            <pc:docMk/>
            <pc:sldMk cId="2994463836" sldId="268"/>
            <ac:spMk id="3" creationId="{EFDA1013-B706-B5FD-8D10-BC8F1D2498F9}"/>
          </ac:spMkLst>
        </pc:spChg>
        <pc:spChg chg="mod">
          <ac:chgData name="Jill Emmerzaal" userId="9be7b5a1-3566-4990-a00f-c4219f4237e6" providerId="ADAL" clId="{A052F7FE-9569-5843-ACD7-CD3E3CE5B495}" dt="2024-07-31T15:21:52.125" v="50" actId="20577"/>
          <ac:spMkLst>
            <pc:docMk/>
            <pc:sldMk cId="2994463836" sldId="268"/>
            <ac:spMk id="4" creationId="{FF3F7D57-5140-F299-1342-77C725617612}"/>
          </ac:spMkLst>
        </pc:spChg>
      </pc:sldChg>
      <pc:sldChg chg="modSp new mod">
        <pc:chgData name="Jill Emmerzaal" userId="9be7b5a1-3566-4990-a00f-c4219f4237e6" providerId="ADAL" clId="{A052F7FE-9569-5843-ACD7-CD3E3CE5B495}" dt="2024-07-31T15:22:33.670" v="118" actId="20577"/>
        <pc:sldMkLst>
          <pc:docMk/>
          <pc:sldMk cId="4153694017" sldId="269"/>
        </pc:sldMkLst>
        <pc:spChg chg="mod">
          <ac:chgData name="Jill Emmerzaal" userId="9be7b5a1-3566-4990-a00f-c4219f4237e6" providerId="ADAL" clId="{A052F7FE-9569-5843-ACD7-CD3E3CE5B495}" dt="2024-07-31T15:22:33.670" v="118" actId="20577"/>
          <ac:spMkLst>
            <pc:docMk/>
            <pc:sldMk cId="4153694017" sldId="269"/>
            <ac:spMk id="4" creationId="{0AD2CCB0-DDC6-2D28-59EC-1563AC4E6996}"/>
          </ac:spMkLst>
        </pc:spChg>
      </pc:sldChg>
      <pc:sldChg chg="modSp new mod">
        <pc:chgData name="Jill Emmerzaal" userId="9be7b5a1-3566-4990-a00f-c4219f4237e6" providerId="ADAL" clId="{A052F7FE-9569-5843-ACD7-CD3E3CE5B495}" dt="2024-07-31T15:53:52.661" v="248" actId="20577"/>
        <pc:sldMkLst>
          <pc:docMk/>
          <pc:sldMk cId="628490307" sldId="270"/>
        </pc:sldMkLst>
        <pc:spChg chg="mod">
          <ac:chgData name="Jill Emmerzaal" userId="9be7b5a1-3566-4990-a00f-c4219f4237e6" providerId="ADAL" clId="{A052F7FE-9569-5843-ACD7-CD3E3CE5B495}" dt="2024-07-31T15:53:52.661" v="248" actId="20577"/>
          <ac:spMkLst>
            <pc:docMk/>
            <pc:sldMk cId="628490307" sldId="270"/>
            <ac:spMk id="3" creationId="{C0F4AFCD-88FF-EA35-529C-A5E971693BFB}"/>
          </ac:spMkLst>
        </pc:spChg>
        <pc:spChg chg="mod">
          <ac:chgData name="Jill Emmerzaal" userId="9be7b5a1-3566-4990-a00f-c4219f4237e6" providerId="ADAL" clId="{A052F7FE-9569-5843-ACD7-CD3E3CE5B495}" dt="2024-07-31T15:53:47.675" v="240" actId="20577"/>
          <ac:spMkLst>
            <pc:docMk/>
            <pc:sldMk cId="628490307" sldId="270"/>
            <ac:spMk id="4" creationId="{0293C310-1ACD-2754-8AA1-7556C2B1C5F9}"/>
          </ac:spMkLst>
        </pc:spChg>
      </pc:sldChg>
      <pc:sldChg chg="modSp new mod">
        <pc:chgData name="Jill Emmerzaal" userId="9be7b5a1-3566-4990-a00f-c4219f4237e6" providerId="ADAL" clId="{A052F7FE-9569-5843-ACD7-CD3E3CE5B495}" dt="2024-07-31T15:54:13.058" v="300" actId="20577"/>
        <pc:sldMkLst>
          <pc:docMk/>
          <pc:sldMk cId="2865963032" sldId="271"/>
        </pc:sldMkLst>
        <pc:spChg chg="mod">
          <ac:chgData name="Jill Emmerzaal" userId="9be7b5a1-3566-4990-a00f-c4219f4237e6" providerId="ADAL" clId="{A052F7FE-9569-5843-ACD7-CD3E3CE5B495}" dt="2024-07-31T15:54:13.058" v="300" actId="20577"/>
          <ac:spMkLst>
            <pc:docMk/>
            <pc:sldMk cId="2865963032" sldId="271"/>
            <ac:spMk id="3" creationId="{83320BFA-6FBF-DA0A-3156-6EDCB6696724}"/>
          </ac:spMkLst>
        </pc:spChg>
        <pc:spChg chg="mod">
          <ac:chgData name="Jill Emmerzaal" userId="9be7b5a1-3566-4990-a00f-c4219f4237e6" providerId="ADAL" clId="{A052F7FE-9569-5843-ACD7-CD3E3CE5B495}" dt="2024-07-31T15:53:59.764" v="264" actId="20577"/>
          <ac:spMkLst>
            <pc:docMk/>
            <pc:sldMk cId="2865963032" sldId="271"/>
            <ac:spMk id="4" creationId="{8FEDF62D-23EE-0C9E-95F5-7577A46CF0B0}"/>
          </ac:spMkLst>
        </pc:spChg>
      </pc:sldChg>
      <pc:sldChg chg="modSp new mod">
        <pc:chgData name="Jill Emmerzaal" userId="9be7b5a1-3566-4990-a00f-c4219f4237e6" providerId="ADAL" clId="{A052F7FE-9569-5843-ACD7-CD3E3CE5B495}" dt="2024-07-31T16:15:13.667" v="312" actId="20577"/>
        <pc:sldMkLst>
          <pc:docMk/>
          <pc:sldMk cId="1183388668" sldId="272"/>
        </pc:sldMkLst>
        <pc:spChg chg="mod">
          <ac:chgData name="Jill Emmerzaal" userId="9be7b5a1-3566-4990-a00f-c4219f4237e6" providerId="ADAL" clId="{A052F7FE-9569-5843-ACD7-CD3E3CE5B495}" dt="2024-07-31T16:15:13.667" v="312" actId="20577"/>
          <ac:spMkLst>
            <pc:docMk/>
            <pc:sldMk cId="1183388668" sldId="272"/>
            <ac:spMk id="4" creationId="{E1167F04-647A-A31C-D669-A385F003E771}"/>
          </ac:spMkLst>
        </pc:spChg>
      </pc:sldChg>
      <pc:sldChg chg="modSp new mod">
        <pc:chgData name="Jill Emmerzaal" userId="9be7b5a1-3566-4990-a00f-c4219f4237e6" providerId="ADAL" clId="{A052F7FE-9569-5843-ACD7-CD3E3CE5B495}" dt="2024-07-31T16:15:31.429" v="338" actId="20577"/>
        <pc:sldMkLst>
          <pc:docMk/>
          <pc:sldMk cId="9854452" sldId="273"/>
        </pc:sldMkLst>
        <pc:spChg chg="mod">
          <ac:chgData name="Jill Emmerzaal" userId="9be7b5a1-3566-4990-a00f-c4219f4237e6" providerId="ADAL" clId="{A052F7FE-9569-5843-ACD7-CD3E3CE5B495}" dt="2024-07-31T16:15:31.429" v="338" actId="20577"/>
          <ac:spMkLst>
            <pc:docMk/>
            <pc:sldMk cId="9854452" sldId="273"/>
            <ac:spMk id="4" creationId="{E2AC6892-FBA2-8DC4-BC53-73FD397D383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8/12/24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95D85E-F38C-4945-B13D-72946A233257}" type="datetimeFigureOut">
              <a:rPr lang="en-CA" smtClean="0"/>
              <a:t>2024-08-13</a:t>
            </a:fld>
            <a:endParaRPr lang="en-CA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CA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E51EB-FDCE-0B40-B0D1-82792EC8649E}" type="slidenum">
              <a:rPr lang="en-CA" smtClean="0"/>
              <a:t>‹nr.›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9800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To work with scientific data there are three fundamental libraries: NumPy, pandas, and Matplotlib. There are many more, depending on your needs, but these three are important to start off with.</a:t>
            </a:r>
          </a:p>
          <a:p>
            <a:r>
              <a:rPr lang="en-CA" dirty="0"/>
              <a:t>Movement datasets are usually large and complex which requires a more powerful tool to handle besides lists and dictionaries. </a:t>
            </a:r>
          </a:p>
          <a:p>
            <a:r>
              <a:rPr lang="en-CA" dirty="0"/>
              <a:t>NumPy (Numerical Python). Why use NumPy? NumPy is excellent when there are large quantities of homogenous data to be processed.  </a:t>
            </a:r>
          </a:p>
          <a:p>
            <a:endParaRPr lang="en-CA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4E51EB-FDCE-0B40-B0D1-82792EC8649E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3496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Less basic</a:t>
            </a:r>
            <a:br>
              <a:rPr lang="en-US" b="1" dirty="0"/>
            </a:br>
            <a:r>
              <a:rPr lang="en-US" b="1" dirty="0"/>
              <a:t>Python scripting</a:t>
            </a:r>
          </a:p>
        </p:txBody>
      </p:sp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36C6DD72-C149-497C-845A-B0B94ADA9BC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0F4AFCD-88FF-EA35-529C-A5E971693B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NumPy, pandas and, Matplotlib’s </a:t>
            </a:r>
            <a:r>
              <a:rPr lang="en-CA" dirty="0" err="1"/>
              <a:t>pyplot</a:t>
            </a:r>
            <a:r>
              <a:rPr lang="en-CA" dirty="0"/>
              <a:t> Library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293C310-1ACD-2754-8AA1-7556C2B1C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Working with data</a:t>
            </a:r>
          </a:p>
        </p:txBody>
      </p:sp>
    </p:spTree>
    <p:extLst>
      <p:ext uri="{BB962C8B-B14F-4D97-AF65-F5344CB8AC3E}">
        <p14:creationId xmlns:p14="http://schemas.microsoft.com/office/powerpoint/2010/main" val="628490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AD8DA973-799A-C048-AC6D-BDEF50D149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3320BFA-6FBF-DA0A-3156-6EDCB66967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EDF62D-23EE-0C9E-95F5-7577A46CF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Visualisation</a:t>
            </a:r>
          </a:p>
        </p:txBody>
      </p:sp>
    </p:spTree>
    <p:extLst>
      <p:ext uri="{BB962C8B-B14F-4D97-AF65-F5344CB8AC3E}">
        <p14:creationId xmlns:p14="http://schemas.microsoft.com/office/powerpoint/2010/main" val="2865963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46E57106-A78B-8994-52B3-951F3EA33F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B154823-849B-380D-711E-0F5D1D248B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AC6892-FBA2-8DC4-BC53-73FD397D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 of learned skills</a:t>
            </a:r>
          </a:p>
        </p:txBody>
      </p:sp>
    </p:spTree>
    <p:extLst>
      <p:ext uri="{BB962C8B-B14F-4D97-AF65-F5344CB8AC3E}">
        <p14:creationId xmlns:p14="http://schemas.microsoft.com/office/powerpoint/2010/main" val="9854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C5325BEE-82F8-EB5E-ADFF-567446C2765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FDA1013-B706-B5FD-8D10-BC8F1D2498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As a treat 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F3F7D57-5140-F299-1342-77C725617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 Oriented Programming (OOP)</a:t>
            </a:r>
          </a:p>
        </p:txBody>
      </p:sp>
    </p:spTree>
    <p:extLst>
      <p:ext uri="{BB962C8B-B14F-4D97-AF65-F5344CB8AC3E}">
        <p14:creationId xmlns:p14="http://schemas.microsoft.com/office/powerpoint/2010/main" val="299446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2AA6BED9-CAB3-443A-BD75-5B6B88A7AD1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04B5DA44-DB09-A5B6-B451-372D7EC02E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AD2CCB0-DDC6-2D28-59EC-1563AC4E6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OOP Creating a class</a:t>
            </a:r>
          </a:p>
        </p:txBody>
      </p:sp>
    </p:spTree>
    <p:extLst>
      <p:ext uri="{BB962C8B-B14F-4D97-AF65-F5344CB8AC3E}">
        <p14:creationId xmlns:p14="http://schemas.microsoft.com/office/powerpoint/2010/main" val="4153694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4F03CDAF-0AE6-A006-05DD-A8A292D006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BCB9FFA0-D7FC-E624-C7E5-426ABC3447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1167F04-647A-A31C-D669-A385F003E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1183388668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BE1C5C-BE67-4120-B661-239F6B86CF3E}">
  <ds:schemaRefs>
    <ds:schemaRef ds:uri="c3976120-c1f8-4660-987a-ed1c012f5ac3"/>
    <ds:schemaRef ds:uri="http://schemas.microsoft.com/office/2006/documentManagement/types"/>
    <ds:schemaRef ds:uri="fef124be-58f3-4cba-a4d6-b526bbe7eac7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31C3ACF-78D4-4AF6-9FCF-3451055F6E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1682</TotalTime>
  <Words>118</Words>
  <Application>Microsoft Macintosh PowerPoint</Application>
  <PresentationFormat>Breedbeeld</PresentationFormat>
  <Paragraphs>13</Paragraphs>
  <Slides>7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3</vt:i4>
      </vt:variant>
      <vt:variant>
        <vt:lpstr>Diatitels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Wingdings</vt:lpstr>
      <vt:lpstr>Kantoorthema</vt:lpstr>
      <vt:lpstr>1_Office Theme</vt:lpstr>
      <vt:lpstr>2_Office Theme</vt:lpstr>
      <vt:lpstr>Less basic Python scripting</vt:lpstr>
      <vt:lpstr>Working with data</vt:lpstr>
      <vt:lpstr>Visualisation</vt:lpstr>
      <vt:lpstr>Overview of learned skills</vt:lpstr>
      <vt:lpstr>Object Oriented Programming (OOP)</vt:lpstr>
      <vt:lpstr>OOP Creating a class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5</cp:revision>
  <dcterms:created xsi:type="dcterms:W3CDTF">2024-07-25T14:43:18Z</dcterms:created>
  <dcterms:modified xsi:type="dcterms:W3CDTF">2024-08-13T18:10:58Z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0x0101002AE8917658DD4842AA88410B0DECD245</vt:lpwstr>
  </property>
  <property fmtid="{D5CDD505-2E9C-101B-9397-08002B2CF9AE}" pid="3" name="MediaServiceImageTags">
    <vt:lpwstr/>
  </property>
</Properties>
</file>

<file path=docProps/thumbnail.jpeg>
</file>